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4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1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7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9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7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0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3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5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8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13FE-DE05-4A12-942B-F418722AECBF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74189-5D03-4686-BCFF-A7E93D3A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9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761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800" b="1" dirty="0" smtClean="0"/>
              <a:t>Пожарная машина</a:t>
            </a:r>
            <a:endParaRPr lang="ru-RU" sz="4800" b="1" dirty="0"/>
          </a:p>
        </p:txBody>
      </p:sp>
      <p:pic>
        <p:nvPicPr>
          <p:cNvPr id="1028" name="Picture 4" descr="http://i02.fotocdn.net/s3/151/public_pin_l/125/2340977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" y="1412776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2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9"/>
    </mc:Choice>
    <mc:Fallback>
      <p:transition spd="slow" advTm="51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869160"/>
            <a:ext cx="8712968" cy="1872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машине находятся </a:t>
            </a:r>
            <a:r>
              <a:rPr lang="ru-RU" dirty="0" smtClean="0"/>
              <a:t>4 </a:t>
            </a:r>
            <a:r>
              <a:rPr lang="ru-RU" dirty="0"/>
              <a:t>человека - 2</a:t>
            </a:r>
            <a:r>
              <a:rPr lang="ru-RU" dirty="0" smtClean="0"/>
              <a:t> </a:t>
            </a:r>
            <a:r>
              <a:rPr lang="ru-RU" dirty="0"/>
              <a:t>сзади и 2</a:t>
            </a:r>
            <a:r>
              <a:rPr lang="ru-RU" dirty="0" smtClean="0"/>
              <a:t> </a:t>
            </a:r>
            <a:r>
              <a:rPr lang="ru-RU" dirty="0"/>
              <a:t>спереди. После того, как поступает вызов, </a:t>
            </a:r>
            <a:r>
              <a:rPr lang="ru-RU" dirty="0" smtClean="0"/>
              <a:t>есть только 1 минута</a:t>
            </a:r>
            <a:r>
              <a:rPr lang="ru-RU" dirty="0"/>
              <a:t>, чтобы одеться и сесть на свои места.</a:t>
            </a:r>
          </a:p>
        </p:txBody>
      </p:sp>
      <p:pic>
        <p:nvPicPr>
          <p:cNvPr id="2052" name="Picture 4" descr="http://www.imenno.ru/wp-content/uploads/2014/06/pozharnaya-mashin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696"/>
            <a:ext cx="6989466" cy="47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72"/>
    </mc:Choice>
    <mc:Fallback>
      <p:transition spd="slow" advTm="182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877272"/>
            <a:ext cx="8712968" cy="6766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пожарной машине много различной техники. </a:t>
            </a:r>
          </a:p>
        </p:txBody>
      </p:sp>
      <p:pic>
        <p:nvPicPr>
          <p:cNvPr id="3074" name="Picture 2" descr="http://i1.wp.com/gubdaily.ru/wp-content/uploads/2014/10/IMG_0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76836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0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5888"/>
            <a:ext cx="3746926" cy="54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5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2"/>
    </mc:Choice>
    <mc:Fallback>
      <p:transition spd="slow" advTm="82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45224"/>
            <a:ext cx="8712968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 двух сторон автомобиля открываются люки, в которых </a:t>
            </a:r>
            <a:r>
              <a:rPr lang="ru-RU" dirty="0" smtClean="0"/>
              <a:t>находятся </a:t>
            </a:r>
            <a:r>
              <a:rPr lang="ru-RU" dirty="0" smtClean="0"/>
              <a:t>самые </a:t>
            </a:r>
            <a:r>
              <a:rPr lang="ru-RU" dirty="0" smtClean="0"/>
              <a:t>главные вещи.</a:t>
            </a:r>
          </a:p>
          <a:p>
            <a:endParaRPr lang="ru-RU" dirty="0"/>
          </a:p>
        </p:txBody>
      </p:sp>
      <p:pic>
        <p:nvPicPr>
          <p:cNvPr id="4108" name="Picture 12" descr="http://21region.org/uploads/posts/2011-06/1309452334_201106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6436" cy="53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45"/>
    </mc:Choice>
    <mc:Fallback>
      <p:transition spd="slow" advTm="1274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229200"/>
            <a:ext cx="8784976" cy="14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Обязательно в автомобиле находятся аптечка, </a:t>
            </a:r>
            <a:r>
              <a:rPr lang="ru-RU" dirty="0" smtClean="0"/>
              <a:t>костюм </a:t>
            </a:r>
            <a:r>
              <a:rPr lang="ru-RU" dirty="0"/>
              <a:t>выдерживающий </a:t>
            </a:r>
            <a:r>
              <a:rPr lang="ru-RU" dirty="0" smtClean="0"/>
              <a:t>большую температуру </a:t>
            </a:r>
            <a:r>
              <a:rPr lang="ru-RU" dirty="0"/>
              <a:t>и дыхательные аппараты. </a:t>
            </a:r>
          </a:p>
        </p:txBody>
      </p:sp>
      <p:pic>
        <p:nvPicPr>
          <p:cNvPr id="5122" name="Picture 2" descr="http://i0.wp.com/gubdaily.ru/wp-content/uploads/2014/10/IMG_0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7" y="260648"/>
            <a:ext cx="76200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7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44"/>
    </mc:Choice>
    <mc:Fallback>
      <p:transition spd="slow" advTm="1314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85184"/>
            <a:ext cx="8712968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Сзади находится емкость, куда помещается 3 тонны </a:t>
            </a:r>
            <a:r>
              <a:rPr lang="ru-RU" dirty="0" smtClean="0"/>
              <a:t>воды</a:t>
            </a:r>
            <a:r>
              <a:rPr lang="ru-RU" dirty="0"/>
              <a:t>, там же находится </a:t>
            </a:r>
            <a:r>
              <a:rPr lang="ru-RU" dirty="0" smtClean="0"/>
              <a:t>пенообразователь</a:t>
            </a:r>
            <a:r>
              <a:rPr lang="ru-RU" dirty="0"/>
              <a:t>. </a:t>
            </a:r>
          </a:p>
        </p:txBody>
      </p:sp>
      <p:pic>
        <p:nvPicPr>
          <p:cNvPr id="6146" name="Picture 2" descr="http://i1.wp.com/gubdaily.ru/wp-content/uploads/2014/10/IMG_0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87547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_0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56141"/>
            <a:ext cx="4377150" cy="30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4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35"/>
    </mc:Choice>
    <mc:Fallback>
      <p:transition spd="slow" advTm="190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06" y="5517232"/>
            <a:ext cx="8808913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крыше в </a:t>
            </a:r>
            <a:r>
              <a:rPr lang="ru-RU" dirty="0" smtClean="0"/>
              <a:t>машине </a:t>
            </a:r>
            <a:r>
              <a:rPr lang="ru-RU" dirty="0" smtClean="0"/>
              <a:t>есть </a:t>
            </a:r>
            <a:r>
              <a:rPr lang="ru-RU" dirty="0"/>
              <a:t>лестница, она поднимается на высоту </a:t>
            </a:r>
            <a:r>
              <a:rPr lang="ru-RU" dirty="0" smtClean="0"/>
              <a:t>4 этажа. </a:t>
            </a:r>
            <a:endParaRPr lang="ru-RU" dirty="0"/>
          </a:p>
        </p:txBody>
      </p:sp>
      <p:pic>
        <p:nvPicPr>
          <p:cNvPr id="7170" name="Picture 2" descr="http://i2.wp.com/gubdaily.ru/wp-content/uploads/2014/10/IMG_0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20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7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11"/>
    </mc:Choice>
    <mc:Fallback>
      <p:transition spd="slow" advTm="148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05064"/>
            <a:ext cx="8784976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Еще в этой </a:t>
            </a:r>
            <a:r>
              <a:rPr lang="ru-RU" dirty="0"/>
              <a:t>машине </a:t>
            </a:r>
            <a:r>
              <a:rPr lang="ru-RU" dirty="0" smtClean="0"/>
              <a:t>есть интересный прибор. </a:t>
            </a:r>
            <a:r>
              <a:rPr lang="ru-RU" dirty="0"/>
              <a:t>Пожарные надевают </a:t>
            </a:r>
            <a:r>
              <a:rPr lang="ru-RU" dirty="0" smtClean="0"/>
              <a:t>его </a:t>
            </a:r>
            <a:r>
              <a:rPr lang="ru-RU" dirty="0"/>
              <a:t>на </a:t>
            </a:r>
            <a:r>
              <a:rPr lang="ru-RU" dirty="0" smtClean="0"/>
              <a:t>ремень. </a:t>
            </a:r>
            <a:r>
              <a:rPr lang="ru-RU" dirty="0"/>
              <a:t>Если с пожарным что-то случилось и прибор долго </a:t>
            </a:r>
            <a:r>
              <a:rPr lang="ru-RU" dirty="0" smtClean="0"/>
              <a:t>не движется, </a:t>
            </a:r>
            <a:r>
              <a:rPr lang="ru-RU" dirty="0"/>
              <a:t>то он начинает издавать громкий сигнал </a:t>
            </a:r>
            <a:r>
              <a:rPr lang="ru-RU" dirty="0" smtClean="0"/>
              <a:t>тревоги.</a:t>
            </a:r>
            <a:r>
              <a:rPr lang="ru-RU" dirty="0"/>
              <a:t> </a:t>
            </a:r>
          </a:p>
        </p:txBody>
      </p:sp>
      <p:pic>
        <p:nvPicPr>
          <p:cNvPr id="8194" name="Picture 2" descr="http://i2.wp.com/gubdaily.ru/wp-content/uploads/2014/10/IMG_0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326"/>
            <a:ext cx="6107832" cy="37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5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19"/>
    </mc:Choice>
    <mc:Fallback>
      <p:transition spd="slow" advTm="352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пожаре звоните 01 или 112</a:t>
            </a:r>
            <a:endParaRPr lang="ru-RU" dirty="0"/>
          </a:p>
        </p:txBody>
      </p:sp>
      <p:pic>
        <p:nvPicPr>
          <p:cNvPr id="9218" name="Picture 2" descr="http://alekseevsky.mos.ru/upload/medialibrary/84f/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200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1"/>
    </mc:Choice>
    <mc:Fallback>
      <p:transition spd="slow" advTm="787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пожаре звоните 01 или 112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Леново</cp:lastModifiedBy>
  <cp:revision>13</cp:revision>
  <dcterms:created xsi:type="dcterms:W3CDTF">2015-12-15T16:21:26Z</dcterms:created>
  <dcterms:modified xsi:type="dcterms:W3CDTF">2015-12-16T17:25:48Z</dcterms:modified>
</cp:coreProperties>
</file>